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1F0E7-1E00-46DB-BFA5-ABC269F68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81932F-19A0-4489-8FB6-F746E9253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A66E3-1C4F-41B5-826D-D14C0A05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4200-4FF1-4D7F-A6FF-3F0092456479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4CBA5-C879-425A-A604-C62E2AC2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50679-7285-4853-B02A-D131BEA3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B629-065D-4C09-B136-3FAE89C17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40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DC2EE-D98D-4324-8ABD-5708261B7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C00773-3566-43A7-8C27-2C7612AD6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8FE05-03D7-43CA-AF1E-986E7A7B1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4200-4FF1-4D7F-A6FF-3F0092456479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3B355-56D0-41C1-9FD7-574899A9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91A0B-8612-4E4A-9A1E-672E9C55C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B629-065D-4C09-B136-3FAE89C17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5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B90F0F-B4EE-4A62-8805-A68A2C09F5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8E21A-8FA5-451C-84FD-33E9C16C0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041B7-7E1B-4C85-8025-A4B785EAF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4200-4FF1-4D7F-A6FF-3F0092456479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28C12-277B-47D3-9284-B1F00875D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5E419-F389-4706-BE66-16F5CA19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B629-065D-4C09-B136-3FAE89C17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C4CBC-1226-4FE3-9974-83344E7C7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4DCF6-40B5-4DB6-BEF7-BF562C457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168FE-A42C-4505-8F48-FDBE96402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4200-4FF1-4D7F-A6FF-3F0092456479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53682-CE89-494C-9A06-2DB014515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BBB74-A0F3-488A-8650-C0D60DB3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B629-065D-4C09-B136-3FAE89C17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9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AEA6C-62E7-40C5-9CC3-8258DCE10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3BBE0-D323-4EA4-B06C-478A584F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98163-F590-4B0A-84B0-D503F9A38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4200-4FF1-4D7F-A6FF-3F0092456479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B8E84-C291-4ABD-BC2D-5E72D5867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8E71E-1835-4D4E-B34B-511C0FDF2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B629-065D-4C09-B136-3FAE89C17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4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9B43C-2063-4C62-A3FC-4CA4BDA0F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975C5-3FBA-4204-AE5E-6337632E7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22D6F-3059-4015-88E6-44137828F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4D88C1-156F-43EB-BA15-931EE643E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4200-4FF1-4D7F-A6FF-3F0092456479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E54C8-4A9A-41EC-8B55-C904C7E87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F0C1A-D232-46C6-926A-5F7E988EC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B629-065D-4C09-B136-3FAE89C17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6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52A84-EE10-4AF1-805A-9423EDD9A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81436-57C0-45E3-85F1-1C0BA8C81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24A6B-9705-4532-91D3-88A0D1B92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E83C3-D3A8-436F-A889-A31DA9D46E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AC6F48-CDED-4FBB-A469-8A3382542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025F9F-49FA-496C-9467-8A5901D7A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4200-4FF1-4D7F-A6FF-3F0092456479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CCA3EA-8372-46F0-A0EF-C6FB9C265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30E3F0-495F-489D-8257-645DEABF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B629-065D-4C09-B136-3FAE89C17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0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FC113-C6CE-4205-AF92-EDA598388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78FFA7-5BEA-4DB1-8E64-A14C8BC15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4200-4FF1-4D7F-A6FF-3F0092456479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A98969-790B-4372-8E5F-2C425EA09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26877-B131-4E99-9BBC-8786A89B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B629-065D-4C09-B136-3FAE89C17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0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80F730-A94C-434B-A677-38ACCBAE1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4200-4FF1-4D7F-A6FF-3F0092456479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C994D7-4FD3-42C5-B3B9-846568E4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A66D9-6F65-4E83-B832-4873BDBF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B629-065D-4C09-B136-3FAE89C17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6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C18CC-034B-4A60-AC9C-662E27D89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78C3E-C925-4859-A5F5-B5CF8A5E3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97081-AEA2-4D40-8614-8BA108AA2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0C7C5-2BEB-46CA-B1FB-49D0B84A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4200-4FF1-4D7F-A6FF-3F0092456479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115B00-A999-4D2D-9843-0D2701045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8A727-2C86-4497-AB38-20516D050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B629-065D-4C09-B136-3FAE89C17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9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73A0E-560B-4E58-A046-DA87287E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55DC90-78E5-4EDF-B46A-7E795F775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1CD39-014F-45F8-B662-1F40151FD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D0C368-AC5B-45CF-B4D9-5DFD29928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4200-4FF1-4D7F-A6FF-3F0092456479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8D311-E214-4893-8D34-BF5168E4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0CDEF-7787-431C-8ED3-13E4ADD1D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B629-065D-4C09-B136-3FAE89C17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7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A05D8B-4EC5-4690-9B7E-9F9BA7442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0101D-EC43-4AEF-B66C-AA93694E1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11C0D-8D4C-49AD-80C3-C18EB5F3E5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34200-4FF1-4D7F-A6FF-3F0092456479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B73B6-E984-49CC-8800-485988A78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734C-3C84-453E-9980-B808CAD06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3B629-065D-4C09-B136-3FAE89C17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5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63F262CD-B44F-4FF1-B610-50877F27B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4" y="997898"/>
            <a:ext cx="6249052" cy="4858636"/>
          </a:xfrm>
          <a:prstGeom prst="rect">
            <a:avLst/>
          </a:prstGeom>
        </p:spPr>
      </p:pic>
      <p:pic>
        <p:nvPicPr>
          <p:cNvPr id="7" name="Picture 6" descr="A person in a red shirt and smiling at the camera&#10;&#10;Description automatically generated">
            <a:extLst>
              <a:ext uri="{FF2B5EF4-FFF2-40B4-BE49-F238E27FC236}">
                <a16:creationId xmlns:a16="http://schemas.microsoft.com/office/drawing/2014/main" id="{587960E6-A0B9-4AB2-BAEF-BC0ABDE77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712" y="954306"/>
            <a:ext cx="3003104" cy="375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4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04F66E6-8B55-45DB-BBCC-9285FD143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63" y="925840"/>
            <a:ext cx="6438188" cy="5006319"/>
          </a:xfrm>
          <a:prstGeom prst="rect">
            <a:avLst/>
          </a:prstGeom>
        </p:spPr>
      </p:pic>
      <p:pic>
        <p:nvPicPr>
          <p:cNvPr id="9" name="Picture 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D792E4D-08AC-4BA6-A2A6-9F9849D90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294" y="897312"/>
            <a:ext cx="29260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5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3C33170E-6527-4C62-9494-A226DBA8C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18" y="929069"/>
            <a:ext cx="6404433" cy="4996293"/>
          </a:xfrm>
          <a:prstGeom prst="rect">
            <a:avLst/>
          </a:prstGeom>
        </p:spPr>
      </p:pic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B92831D3-1FB7-4E6A-BCB3-207D63579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294" y="929069"/>
            <a:ext cx="29260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48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A9C396B7-7A3F-43E8-A257-A23EC73CC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78" y="897312"/>
            <a:ext cx="6511513" cy="5004803"/>
          </a:xfrm>
          <a:prstGeom prst="rect">
            <a:avLst/>
          </a:prstGeom>
        </p:spPr>
      </p:pic>
      <p:pic>
        <p:nvPicPr>
          <p:cNvPr id="7" name="Picture 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91FCE977-F426-4B82-B5BB-C2AA282BA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802" y="897312"/>
            <a:ext cx="29260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46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F5714441-599F-4388-BF1B-A861D88E7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95" y="939364"/>
            <a:ext cx="6436078" cy="4975704"/>
          </a:xfrm>
          <a:prstGeom prst="rect">
            <a:avLst/>
          </a:prstGeom>
        </p:spPr>
      </p:pic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7B68244A-79A3-4641-B087-100F88A90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294" y="897312"/>
            <a:ext cx="29260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81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1F020DC7-C772-489F-B230-17EA96F5C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8" y="897312"/>
            <a:ext cx="6542675" cy="5047510"/>
          </a:xfrm>
          <a:prstGeom prst="rect">
            <a:avLst/>
          </a:prstGeom>
        </p:spPr>
      </p:pic>
      <p:pic>
        <p:nvPicPr>
          <p:cNvPr id="7" name="Picture 6" descr="A person in a striped shirt and smiling at the camera&#10;&#10;Description automatically generated">
            <a:extLst>
              <a:ext uri="{FF2B5EF4-FFF2-40B4-BE49-F238E27FC236}">
                <a16:creationId xmlns:a16="http://schemas.microsoft.com/office/drawing/2014/main" id="{DB786D0B-F49F-406D-819A-F2B5B6EDE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52" y="905624"/>
            <a:ext cx="29260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00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B54E47CE-BA0C-455F-B5CD-05A9387EB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8" y="867678"/>
            <a:ext cx="6612283" cy="5122643"/>
          </a:xfrm>
          <a:prstGeom prst="rect">
            <a:avLst/>
          </a:prstGeom>
        </p:spPr>
      </p:pic>
      <p:pic>
        <p:nvPicPr>
          <p:cNvPr id="6" name="Picture 5" descr="A person in a striped shirt and smiling at the camera&#10;&#10;Description automatically generated">
            <a:extLst>
              <a:ext uri="{FF2B5EF4-FFF2-40B4-BE49-F238E27FC236}">
                <a16:creationId xmlns:a16="http://schemas.microsoft.com/office/drawing/2014/main" id="{83D404CE-8A60-4A02-90F0-DA2E96999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985" y="905624"/>
            <a:ext cx="2875951" cy="359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69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43CD39DD-B309-49D5-9DF0-6B7ABF732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12" y="905624"/>
            <a:ext cx="6521724" cy="5066551"/>
          </a:xfrm>
          <a:prstGeom prst="rect">
            <a:avLst/>
          </a:prstGeom>
        </p:spPr>
      </p:pic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8ED26A94-DCE7-427B-8F2F-E9E97A796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294" y="897312"/>
            <a:ext cx="29260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26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in a striped shirt and smiling at the camera&#10;&#10;Description automatically generated">
            <a:extLst>
              <a:ext uri="{FF2B5EF4-FFF2-40B4-BE49-F238E27FC236}">
                <a16:creationId xmlns:a16="http://schemas.microsoft.com/office/drawing/2014/main" id="{DB786D0B-F49F-406D-819A-F2B5B6EDE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52" y="905624"/>
            <a:ext cx="2926080" cy="3657600"/>
          </a:xfrm>
          <a:prstGeom prst="rect">
            <a:avLst/>
          </a:prstGeom>
        </p:spPr>
      </p:pic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6EA07780-47D7-4C72-8E64-A15CA3023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82" y="908256"/>
            <a:ext cx="6524279" cy="504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94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Categories" ma:contentTypeID="0x010100F2A1E1E4D320C749A22EC3F91FD053D6003CE51271865E4543B559134746375B8E" ma:contentTypeVersion="9" ma:contentTypeDescription="" ma:contentTypeScope="" ma:versionID="79649141bb072c32cbf9d30f3abd6d28">
  <xsd:schema xmlns:xsd="http://www.w3.org/2001/XMLSchema" xmlns:xs="http://www.w3.org/2001/XMLSchema" xmlns:p="http://schemas.microsoft.com/office/2006/metadata/properties" xmlns:ns1="http://schemas.microsoft.com/sharepoint/v3" xmlns:ns2="1e050540-abf7-4cd0-9094-0488f67136b7" targetNamespace="http://schemas.microsoft.com/office/2006/metadata/properties" ma:root="true" ma:fieldsID="5c376940b025f06af7699d71142bb99b" ns1:_="" ns2:_="">
    <xsd:import namespace="http://schemas.microsoft.com/sharepoint/v3"/>
    <xsd:import namespace="1e050540-abf7-4cd0-9094-0488f67136b7"/>
    <xsd:element name="properties">
      <xsd:complexType>
        <xsd:sequence>
          <xsd:element name="documentManagement">
            <xsd:complexType>
              <xsd:all>
                <xsd:element ref="ns2:DocumentCategories"/>
                <xsd:element ref="ns2:DocumentForm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" ma:hidden="true" ma:internalName="PublishingStartDate" ma:readOnly="false">
      <xsd:simpleType>
        <xsd:restriction base="dms:Unknown"/>
      </xsd:simpleType>
    </xsd:element>
    <xsd:element name="PublishingExpirationDate" ma:index="11" nillable="true" ma:displayName="Scheduling End Date" ma:description="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50540-abf7-4cd0-9094-0488f67136b7" elementFormDefault="qualified">
    <xsd:import namespace="http://schemas.microsoft.com/office/2006/documentManagement/types"/>
    <xsd:import namespace="http://schemas.microsoft.com/office/infopath/2007/PartnerControls"/>
    <xsd:element name="DocumentCategories" ma:index="8" ma:displayName="Document Categories" ma:format="Dropdown" ma:internalName="DocumentCategories" ma:readOnly="false">
      <xsd:simpleType>
        <xsd:restriction base="dms:Choice">
          <xsd:enumeration value="ABC Tips"/>
          <xsd:enumeration value="Agenda"/>
          <xsd:enumeration value="Alumni"/>
          <xsd:enumeration value="Announcements"/>
          <xsd:enumeration value="Annual Report"/>
          <xsd:enumeration value="Archived"/>
          <xsd:enumeration value="Assemblies"/>
          <xsd:enumeration value="Awards"/>
          <xsd:enumeration value="Bullying Information"/>
          <xsd:enumeration value="Cafeteria"/>
          <xsd:enumeration value="Calendar"/>
          <xsd:enumeration value="Class Supply Lists"/>
          <xsd:enumeration value="Clubs"/>
          <xsd:enumeration value="Community"/>
          <xsd:enumeration value="Covid Information"/>
          <xsd:enumeration value="Data &amp; Reports"/>
          <xsd:enumeration value="District"/>
          <xsd:enumeration value="Drama"/>
          <xsd:enumeration value="English"/>
          <xsd:enumeration value="Exams"/>
          <xsd:enumeration value="Fine Arts"/>
          <xsd:enumeration value="French"/>
          <xsd:enumeration value="Graduation"/>
          <xsd:enumeration value="Guidance-Course Selection"/>
          <xsd:enumeration value="Guidance-Information"/>
          <xsd:enumeration value="Guidance-Scholarships"/>
          <xsd:enumeration value="Handbook"/>
          <xsd:enumeration value="Health"/>
          <xsd:enumeration value="Home and School"/>
          <xsd:enumeration value="Homework"/>
          <xsd:enumeration value="Hot Lunch"/>
          <xsd:enumeration value="Humanities"/>
          <xsd:enumeration value="Literacy"/>
          <xsd:enumeration value="Math"/>
          <xsd:enumeration value="Memo"/>
          <xsd:enumeration value="Misc"/>
          <xsd:enumeration value="Newcomers"/>
          <xsd:enumeration value="Newsletter"/>
          <xsd:enumeration value="Parent Information"/>
          <xsd:enumeration value="Portal"/>
          <xsd:enumeration value="Potato Harvest"/>
          <xsd:enumeration value="Policy"/>
          <xsd:enumeration value="Post-Secondary"/>
          <xsd:enumeration value="PSSC"/>
          <xsd:enumeration value="Registration"/>
          <xsd:enumeration value="Resource"/>
          <xsd:enumeration value="Schedule"/>
          <xsd:enumeration value="School Connects Messages"/>
          <xsd:enumeration value="School Improvement Plan"/>
          <xsd:enumeration value="School Information"/>
          <xsd:enumeration value="School Merchandise"/>
          <xsd:enumeration value="School Messenger Message"/>
          <xsd:enumeration value="Science"/>
          <xsd:enumeration value="Sexual Health Services"/>
          <xsd:enumeration value="Special Project"/>
          <xsd:enumeration value="Sports"/>
          <xsd:enumeration value="Student-Information"/>
          <xsd:enumeration value="Summer School"/>
          <xsd:enumeration value="Yearbook"/>
          <xsd:enumeration value="Vocational"/>
          <xsd:enumeration value="Voicemail"/>
          <xsd:enumeration value="Volunteer"/>
          <xsd:enumeration value="Weather"/>
        </xsd:restriction>
      </xsd:simpleType>
    </xsd:element>
    <xsd:element name="DocumentForm" ma:index="9" ma:displayName="Document Form" ma:default="No" ma:description="Is this a form?" ma:format="Dropdown" ma:internalName="DocumentForm">
      <xsd:simpleType>
        <xsd:restriction base="dms:Choice">
          <xsd:enumeration value="No"/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ies xmlns="1e050540-abf7-4cd0-9094-0488f67136b7">Awards</DocumentCategories>
    <PublishingExpirationDate xmlns="http://schemas.microsoft.com/sharepoint/v3" xsi:nil="true"/>
    <DocumentForm xmlns="1e050540-abf7-4cd0-9094-0488f67136b7">No</DocumentForm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F029F09-B2BC-4CD8-8465-23F5AE6F90B5}"/>
</file>

<file path=customXml/itemProps2.xml><?xml version="1.0" encoding="utf-8"?>
<ds:datastoreItem xmlns:ds="http://schemas.openxmlformats.org/officeDocument/2006/customXml" ds:itemID="{8A5CFD0C-4AED-4471-B3A3-196D17070483}"/>
</file>

<file path=customXml/itemProps3.xml><?xml version="1.0" encoding="utf-8"?>
<ds:datastoreItem xmlns:ds="http://schemas.openxmlformats.org/officeDocument/2006/customXml" ds:itemID="{EBAEC544-B3B4-4A38-868A-6D9681D92D58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Boone, JoAnn (ASD-W)</dc:creator>
  <cp:lastModifiedBy>Boone, JoAnn (ASD-W)</cp:lastModifiedBy>
  <cp:revision>6</cp:revision>
  <dcterms:created xsi:type="dcterms:W3CDTF">2020-06-19T13:59:36Z</dcterms:created>
  <dcterms:modified xsi:type="dcterms:W3CDTF">2020-06-19T14:13:51Z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0x010100F2A1E1E4D320C749A22EC3F91FD053D6003CE51271865E4543B559134746375B8E</vt:lpwstr>
  </property>
</Properties>
</file>